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99"/>
    <a:srgbClr val="007088"/>
    <a:srgbClr val="BF151B"/>
    <a:srgbClr val="0083A7"/>
    <a:srgbClr val="00344D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1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1D99E9-B024-46AF-8F74-31F8DD19BCC6}" type="datetimeFigureOut">
              <a:rPr lang="pt-PT"/>
              <a:pPr>
                <a:defRPr/>
              </a:pPr>
              <a:t>30/09/2022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966387-B5FE-41DD-82A3-F7F3CE823C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DB5E28-E37B-44CA-9CFE-40AB8809D38B}" type="datetimeFigureOut">
              <a:rPr lang="pt-PT"/>
              <a:pPr>
                <a:defRPr/>
              </a:pPr>
              <a:t>30/09/2022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9275CA-BAB4-479D-917E-4D55E012EFD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75519" y="2348880"/>
            <a:ext cx="10081122" cy="1872208"/>
          </a:xfrm>
        </p:spPr>
        <p:txBody>
          <a:bodyPr lIns="0" tIns="0" rIns="0" bIns="72000" anchor="b">
            <a:normAutofit/>
          </a:bodyPr>
          <a:lstStyle>
            <a:lvl1pPr algn="ctr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775519" y="4545124"/>
            <a:ext cx="10081121" cy="1368152"/>
          </a:xfrm>
        </p:spPr>
        <p:txBody>
          <a:bodyPr lIns="0" tIns="180000" rIns="0" bIns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9951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5360" y="1592797"/>
            <a:ext cx="11521280" cy="1470025"/>
          </a:xfrm>
        </p:spPr>
        <p:txBody>
          <a:bodyPr/>
          <a:lstStyle>
            <a:lvl1pPr algn="ctr">
              <a:defRPr baseline="0">
                <a:solidFill>
                  <a:srgbClr val="009899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35360" y="3886200"/>
            <a:ext cx="115212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/>
          </p:nvPr>
        </p:nvSpPr>
        <p:spPr>
          <a:xfrm>
            <a:off x="335361" y="193207"/>
            <a:ext cx="1152128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idx="1"/>
          </p:nvPr>
        </p:nvSpPr>
        <p:spPr>
          <a:xfrm>
            <a:off x="335361" y="1600204"/>
            <a:ext cx="1152128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/>
          </p:nvPr>
        </p:nvSpPr>
        <p:spPr>
          <a:xfrm>
            <a:off x="335361" y="193207"/>
            <a:ext cx="1152128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/>
          <p:cNvSpPr>
            <a:spLocks noGrp="1"/>
          </p:cNvSpPr>
          <p:nvPr userDrawn="1"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  <p:sp>
        <p:nvSpPr>
          <p:cNvPr id="1027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334963" y="193675"/>
            <a:ext cx="11522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1028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334963" y="1600200"/>
            <a:ext cx="11522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8504"/>
            <a:ext cx="11393424" cy="539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8" r:id="rId3"/>
    <p:sldLayoutId id="2147483659" r:id="rId4"/>
    <p:sldLayoutId id="2147483660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0098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8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89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89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74825" y="2349500"/>
            <a:ext cx="10082213" cy="18716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123" name="Marcador de Posição do Texto 6"/>
          <p:cNvSpPr>
            <a:spLocks noGrp="1"/>
          </p:cNvSpPr>
          <p:nvPr>
            <p:ph type="body" idx="1"/>
          </p:nvPr>
        </p:nvSpPr>
        <p:spPr>
          <a:xfrm>
            <a:off x="1774825" y="4545013"/>
            <a:ext cx="10082213" cy="1368425"/>
          </a:xfrm>
        </p:spPr>
        <p:txBody>
          <a:bodyPr/>
          <a:lstStyle/>
          <a:p>
            <a:endParaRPr lang="pt-PT" altLang="pt-PT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5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6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</Words>
  <Application>Microsoft Office PowerPoint</Application>
  <PresentationFormat>Ecrã Panorâmico</PresentationFormat>
  <Paragraphs>4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 David</dc:creator>
  <cp:lastModifiedBy>Helder David Lopes Oliveira</cp:lastModifiedBy>
  <cp:revision>36</cp:revision>
  <dcterms:created xsi:type="dcterms:W3CDTF">2011-10-10T09:51:20Z</dcterms:created>
  <dcterms:modified xsi:type="dcterms:W3CDTF">2022-09-30T10:29:23Z</dcterms:modified>
</cp:coreProperties>
</file>